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986" r:id="rId3"/>
    <p:sldId id="996" r:id="rId4"/>
    <p:sldId id="991" r:id="rId5"/>
    <p:sldId id="997" r:id="rId6"/>
    <p:sldId id="998" r:id="rId7"/>
    <p:sldId id="992" r:id="rId8"/>
    <p:sldId id="993" r:id="rId9"/>
    <p:sldId id="994" r:id="rId10"/>
    <p:sldId id="995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4  Hobbies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4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Checkout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time-Ticking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判断下列评论与朋友圈内容是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相关。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all like Robin. He is funny too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sing together this weekend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park is really beautiful and quiet. I like boating.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1988840"/>
            <a:ext cx="109452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第二条朋友圈关于机器人</a:t>
            </a:r>
            <a:r>
              <a:rPr lang="en-US" altLang="zh-CN" dirty="0" err="1">
                <a:cs typeface="Times New Roman" panose="02020603050405020304" pitchFamily="18" charset="0"/>
              </a:rPr>
              <a:t>Robin,Lily</a:t>
            </a:r>
            <a:r>
              <a:rPr lang="zh-CN" altLang="zh-CN" dirty="0">
                <a:cs typeface="Times New Roman" panose="02020603050405020304" pitchFamily="18" charset="0"/>
              </a:rPr>
              <a:t>的评论与之相关，故本题正确。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67682" y="322168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第一条朋友圈提到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周末和朋友们一起唱歌，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的评论与之相关，故本题正确。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586022" y="5222167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的评论提到公园，没有朋友圈与之相关，故本题错误。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40049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0630" y="266279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10630" y="469096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777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110163" algn="l"/>
                <a:tab pos="6391275" algn="l"/>
                <a:tab pos="843438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110163" algn="l"/>
                <a:tab pos="6391275" algn="l"/>
                <a:tab pos="8434388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110163" algn="l"/>
                <a:tab pos="6391275" algn="l"/>
                <a:tab pos="8434388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110163" algn="l"/>
                <a:tab pos="6391275" algn="l"/>
                <a:tab pos="8434388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110163" algn="l"/>
                <a:tab pos="6391275" algn="l"/>
                <a:tab pos="8434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根据所听对话和问题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110163" algn="l"/>
                <a:tab pos="6391275" algn="l"/>
                <a:tab pos="8434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Music.	B. Hobbies.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Films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56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556792"/>
            <a:ext cx="10859135" cy="6216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602487" y="3501008"/>
            <a:ext cx="10893319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listening to music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about you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watching films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What are the children talking about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39908" y="29249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764704"/>
            <a:ext cx="11485848" cy="38779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110163" algn="l"/>
                <a:tab pos="6391275" algn="l"/>
                <a:tab pos="84343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Mike.		B. Nancy.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Both A and B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110163" algn="l"/>
                <a:tab pos="6391275" algn="l"/>
                <a:tab pos="8434388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110163" algn="l"/>
                <a:tab pos="6391275" algn="l"/>
                <a:tab pos="8434388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110163" algn="l"/>
                <a:tab pos="6391275" algn="l"/>
                <a:tab pos="8434388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110163" algn="l"/>
                <a:tab pos="6391275" algn="l"/>
                <a:tab pos="8434388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110163" algn="l"/>
                <a:tab pos="6391275" algn="l"/>
                <a:tab pos="8434388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110163" algn="l"/>
                <a:tab pos="6391275" algn="l"/>
                <a:tab pos="8434388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110163" algn="l"/>
                <a:tab pos="6391275" algn="l"/>
                <a:tab pos="8434388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110163" algn="l"/>
                <a:tab pos="6391275" algn="l"/>
                <a:tab pos="8434388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110163" algn="l"/>
                <a:tab pos="6391275" algn="l"/>
                <a:tab pos="8434388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110163" algn="l"/>
                <a:tab pos="6391275" algn="l"/>
                <a:tab pos="8434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No, she can’t.	B. No, he can’t.	C. Yes, she can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622598" y="1340768"/>
            <a:ext cx="112332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 swimming, Mike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do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you, Nancy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reading stories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likes swimming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622598" y="4437112"/>
            <a:ext cx="112332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Yang Ling draw well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she can’t draw well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her sister Lucy can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Lucy draw well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0334" y="8346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02084" y="396233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83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Skating.   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Football.		C. Basketball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86022" y="1412776"/>
            <a:ext cx="11269824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Mary, what does your friend like doing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skating and playing football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is good at basketball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you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skating too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good at it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is Mary’s friend good at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84525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04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 likes playing basketball.	B. He likes playing football.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He likes playing baseball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67682" y="1975480"/>
            <a:ext cx="1107214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you like doing, Lucy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playing basketball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you, Tim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playing football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Tim’s hobby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4092" y="82816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962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22135"/>
            <a:ext cx="11485848" cy="7066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Eleven.               B. Eighteen.		                  C. Seventeen.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622598" y="1545173"/>
            <a:ext cx="1107214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our group, six students like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singingand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nine students like dancing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our group, seven students like singing and eight students like dancing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students like dancing in the two groups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100146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031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S02.eps" descr="id:21474956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484784"/>
            <a:ext cx="7535545" cy="7086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7296" y="2132856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用所给内容的适当形式填空。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not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dancing.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Ling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Chinese lesson on Monday.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 Yang often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pictures with her sister in the park.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am good 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Bing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swimming and drawing.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68177" y="2852936"/>
            <a:ext cx="1303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doesn’t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99986" y="3553852"/>
            <a:ext cx="7040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has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98862" y="4176286"/>
            <a:ext cx="1122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draws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67921" y="4757256"/>
            <a:ext cx="1402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dancing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87094" y="4742236"/>
            <a:ext cx="1402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dancing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799051" y="5445224"/>
            <a:ext cx="881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likes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676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928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阅读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的朋友圈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56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5649" y="1374952"/>
            <a:ext cx="10012045" cy="708660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899923"/>
              </p:ext>
            </p:extLst>
          </p:nvPr>
        </p:nvGraphicFramePr>
        <p:xfrm>
          <a:off x="392721" y="2708920"/>
          <a:ext cx="11453981" cy="3566160"/>
        </p:xfrm>
        <a:graphic>
          <a:graphicData uri="http://schemas.openxmlformats.org/drawingml/2006/table">
            <a:tbl>
              <a:tblPr firstRow="1" firstCol="1" bandRow="1"/>
              <a:tblGrid>
                <a:gridCol w="5424605">
                  <a:extLst>
                    <a:ext uri="{9D8B030D-6E8A-4147-A177-3AD203B41FA5}">
                      <a16:colId xmlns:a16="http://schemas.microsoft.com/office/drawing/2014/main" val="2406026565"/>
                    </a:ext>
                  </a:extLst>
                </a:gridCol>
                <a:gridCol w="6029376">
                  <a:extLst>
                    <a:ext uri="{9D8B030D-6E8A-4147-A177-3AD203B41FA5}">
                      <a16:colId xmlns:a16="http://schemas.microsoft.com/office/drawing/2014/main" val="36716186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schedule.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PE,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Music,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much.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weekends,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songs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6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robot Robin is very helpful. He can cook and clean the room. And he is clever. He can speak English and Chinese. He can do kung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too. But I can’t do it. Maybe Robin can help me.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Haha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6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4927272"/>
                  </a:ext>
                </a:extLst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282466" y="5689953"/>
            <a:ext cx="40748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B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655250" y="5744869"/>
            <a:ext cx="4251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A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979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1599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请给这两条朋友圈配图，将所选配图序号填写在题后括号里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q74.jpg" descr="id:21474956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90750" y="1484784"/>
            <a:ext cx="1663700" cy="1711325"/>
          </a:xfrm>
          <a:prstGeom prst="rect">
            <a:avLst/>
          </a:prstGeom>
        </p:spPr>
      </p:pic>
      <p:pic>
        <p:nvPicPr>
          <p:cNvPr id="4" name="rr70.jpg" descr="id:214749565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55673" y="1507644"/>
            <a:ext cx="2696210" cy="1688465"/>
          </a:xfrm>
          <a:prstGeom prst="rect">
            <a:avLst/>
          </a:prstGeom>
        </p:spPr>
      </p:pic>
      <p:pic>
        <p:nvPicPr>
          <p:cNvPr id="5" name="qq75.jpg" descr="id:214749565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399462" y="1466187"/>
            <a:ext cx="2085340" cy="1724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15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400</Words>
  <Application>Microsoft Office PowerPoint</Application>
  <PresentationFormat>自定义</PresentationFormat>
  <Paragraphs>93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341</cp:revision>
  <dcterms:created xsi:type="dcterms:W3CDTF">2020-11-06T05:24:00Z</dcterms:created>
  <dcterms:modified xsi:type="dcterms:W3CDTF">2025-05-27T10:11:34Z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